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6" autoAdjust="0"/>
    <p:restoredTop sz="94660"/>
  </p:normalViewPr>
  <p:slideViewPr>
    <p:cSldViewPr snapToGrid="0">
      <p:cViewPr varScale="1">
        <p:scale>
          <a:sx n="62" d="100"/>
          <a:sy n="62" d="100"/>
        </p:scale>
        <p:origin x="9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10665-C9F4-4047-B4BC-B917841435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288809-80E8-4BC0-B089-A58F104E42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92539C-012F-4B32-9A88-C9CDE1EE5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E487C-FC8B-4556-BE5C-2B807C8369BF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E89E09-06D1-4BFF-A34B-3065EAB36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846A05-7142-4CD9-885C-2DF112C30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0EBD0-5F63-494B-9D04-69071471DB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597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0C218-2A81-49AB-AF33-9ABB351B4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DD6B98-5C4F-4A2B-B647-2D90C23901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1C09E3-4DBA-45B9-A11C-C7E432430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E487C-FC8B-4556-BE5C-2B807C8369BF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F48659-7813-4A97-905C-914166532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B38F90-9143-4A08-BDCA-D44EA577A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0EBD0-5F63-494B-9D04-69071471DB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906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760DB6-57F4-4B15-9425-1F8B130A3C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A8ABFC-DE39-400B-91F1-93DD792F09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A9E33A-2787-4064-A68B-E0A4754B2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E487C-FC8B-4556-BE5C-2B807C8369BF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1FE60F-4DA1-423D-8105-26B7FBF11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C16418-FCED-4A0D-B020-BEDED5D9B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0EBD0-5F63-494B-9D04-69071471DB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102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791FF-B984-42DF-A821-F66E3854A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BF0F06-C037-42BF-A846-4B10248C7C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0287A1-D5A7-4C51-8662-E5324346F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E487C-FC8B-4556-BE5C-2B807C8369BF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4D6C98-D005-4D5B-ADEA-4AA26A8AA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9353DE-9DCB-4D0B-8CFA-D2D163EBB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0EBD0-5F63-494B-9D04-69071471DB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73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84497-0192-4674-B1CD-16B9698D6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D52845-061A-4882-9F7F-5AD1FF106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651DA7-C246-4E9C-8529-B07F195C9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E487C-FC8B-4556-BE5C-2B807C8369BF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C678D-91E9-4296-A99A-1ADAC2399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67D064-D343-4344-AB96-4B07A7F2C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0EBD0-5F63-494B-9D04-69071471DB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818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3CF64-95C3-4A25-80C8-0517DCE52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3B40B5-5647-4961-8E9D-0A84BC75D4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042F52-9F5D-4A61-94A8-529FA74200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755FB3-B668-4E0F-BE75-FD19CC07B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E487C-FC8B-4556-BE5C-2B807C8369BF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197D02-0804-44A1-8D33-25020AD6C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F00584-9994-4BD3-B69A-E8D03A728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0EBD0-5F63-494B-9D04-69071471DB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983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C772F-987C-49B2-917D-FA4810569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5CEC08-6AEB-4EAA-8867-E77EDAF70F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D99738-0722-4A0D-8899-DF95641F62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433F09-C612-4B6D-97D2-2AFA10C895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701FD0-40AC-42DA-A82C-6C2934C614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857277-7E8F-4092-8D25-2262B797E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E487C-FC8B-4556-BE5C-2B807C8369BF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DE5EFA-21C8-4439-9370-FAD25EAB7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6800E7-87B4-4928-B054-DFCC392B6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0EBD0-5F63-494B-9D04-69071471DB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632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B624C-A185-4DED-8864-666E4A9E3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796077-8F2E-44F8-932C-81F65B070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E487C-FC8B-4556-BE5C-2B807C8369BF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C28D58-56B2-494F-97D3-82DA13627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2307B8-94B3-4025-88CE-E7891FF0C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0EBD0-5F63-494B-9D04-69071471DB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220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05E854-C37B-4162-897D-3D06C1DC8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E487C-FC8B-4556-BE5C-2B807C8369BF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A630CA-50DB-437B-B358-E7FD44ECF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34B60A-4C4D-456D-A3A5-96642BD13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0EBD0-5F63-494B-9D04-69071471DB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652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C48EF-B815-4ACF-A7C0-D8D08C30D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4575D4-0900-4E76-B714-F83CF94F1A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D2C744-2EFD-428A-B59E-2BD44F79EB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DD8952-5084-44AA-887E-3DD7212E3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E487C-FC8B-4556-BE5C-2B807C8369BF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DB336B-F539-4AA6-8EA9-CB68EE08A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34BC18-4EE9-427A-A552-30C7C1C7C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0EBD0-5F63-494B-9D04-69071471DB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156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2B3DB-D695-4EE4-8676-64110CB5C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1CFD2E-FEBD-4812-A51B-4E416407C8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4D5DC6-D291-458A-8C23-DFFBA256BE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68D4DD-8A68-4327-A7E5-00CF8DCE0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E487C-FC8B-4556-BE5C-2B807C8369BF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4B6A92-B817-4860-A6BF-0FFEF9308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897B15-706B-44B3-8C1A-7487ACF9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0EBD0-5F63-494B-9D04-69071471DB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696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39268D-5D85-44C2-A652-956316B27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80E73E-6746-4DCC-A248-6EEB0E01F4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6AB0FA-81D3-49F4-B285-DFE64F0C2A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E487C-FC8B-4556-BE5C-2B807C8369BF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85432A-77A3-46A5-A13C-AEC72B5E7D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B45F67-349E-4BCA-9B32-5A5D1A7874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0EBD0-5F63-494B-9D04-69071471DB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189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4D1A86D-2913-4A46-9A5C-E63A70ED51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905" y="-19318"/>
            <a:ext cx="10426901" cy="6877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764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CFB4D7E7AE5447A557B1B76ABF1335" ma:contentTypeVersion="14" ma:contentTypeDescription="Create a new document." ma:contentTypeScope="" ma:versionID="892365b2c260b40dca490cb674101414">
  <xsd:schema xmlns:xsd="http://www.w3.org/2001/XMLSchema" xmlns:xs="http://www.w3.org/2001/XMLSchema" xmlns:p="http://schemas.microsoft.com/office/2006/metadata/properties" xmlns:ns3="aef3a193-a29b-4af5-badd-3543b2a56aa4" xmlns:ns4="358b2346-dc8f-4e84-b0f6-2b05f945abfa" targetNamespace="http://schemas.microsoft.com/office/2006/metadata/properties" ma:root="true" ma:fieldsID="33f72ce8410c457589249089f5cf7971" ns3:_="" ns4:_="">
    <xsd:import namespace="aef3a193-a29b-4af5-badd-3543b2a56aa4"/>
    <xsd:import namespace="358b2346-dc8f-4e84-b0f6-2b05f945abf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f3a193-a29b-4af5-badd-3543b2a56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8b2346-dc8f-4e84-b0f6-2b05f945abf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aef3a193-a29b-4af5-badd-3543b2a56aa4" xsi:nil="true"/>
  </documentManagement>
</p:properties>
</file>

<file path=customXml/itemProps1.xml><?xml version="1.0" encoding="utf-8"?>
<ds:datastoreItem xmlns:ds="http://schemas.openxmlformats.org/officeDocument/2006/customXml" ds:itemID="{BFD4ADBF-9A69-4166-827E-165E5FA3F8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ef3a193-a29b-4af5-badd-3543b2a56aa4"/>
    <ds:schemaRef ds:uri="358b2346-dc8f-4e84-b0f6-2b05f945ab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F556ED0-51CA-4376-BEE5-1B12EEC03C1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2189E38-9F38-46B9-A498-83DD08E46DB3}">
  <ds:schemaRefs>
    <ds:schemaRef ds:uri="http://purl.org/dc/elements/1.1/"/>
    <ds:schemaRef ds:uri="358b2346-dc8f-4e84-b0f6-2b05f945abfa"/>
    <ds:schemaRef ds:uri="http://www.w3.org/XML/1998/namespace"/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aef3a193-a29b-4af5-badd-3543b2a56aa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JohnBernard 柏納德</dc:creator>
  <cp:lastModifiedBy>JohnBernard 柏納德</cp:lastModifiedBy>
  <cp:revision>1</cp:revision>
  <dcterms:created xsi:type="dcterms:W3CDTF">2022-12-21T01:01:16Z</dcterms:created>
  <dcterms:modified xsi:type="dcterms:W3CDTF">2022-12-21T01:01:34Z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0x010100C4CFB4D7E7AE5447A557B1B76ABF1335</vt:lpwstr>
  </property>
</Properties>
</file>