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57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2DAA1-B497-43DE-8737-71E8203E9AB9}" type="datetimeFigureOut">
              <a:rPr lang="zh-TW" altLang="en-US" smtClean="0"/>
              <a:t>2015/5/21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3B06D-C6EA-48FE-9DFC-B2CDB62CC8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3B06D-C6EA-48FE-9DFC-B2CDB62CC8BF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4835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5153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354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07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886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1566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693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402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395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354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94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0DE0-B617-4C60-93D8-6D7FF8BB3E45}" type="datetimeFigureOut">
              <a:rPr lang="zh-TW" altLang="en-US" smtClean="0"/>
              <a:pPr/>
              <a:t>2015/5/21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C8DF-D807-41B3-9E7B-0112B513B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002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5722" y="3569258"/>
            <a:ext cx="2909356" cy="218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7" y="945460"/>
            <a:ext cx="2845315" cy="21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88946" y="4893052"/>
            <a:ext cx="3072340" cy="23042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2708919" y="4787075"/>
            <a:ext cx="29884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>
            <a:off x="3007769" y="5003099"/>
            <a:ext cx="381177" cy="2194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023198" y="4799829"/>
            <a:ext cx="365748" cy="932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05704" y="1445616"/>
            <a:ext cx="3038824" cy="227911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59176" y="2093688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719216" y="1445616"/>
            <a:ext cx="2686488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19216" y="2309712"/>
            <a:ext cx="2686488" cy="1437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>
          <a:xfrm>
            <a:off x="4535640" y="2309712"/>
            <a:ext cx="432048" cy="71894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4925116" y="5829301"/>
            <a:ext cx="366022" cy="61490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330191" y="941560"/>
            <a:ext cx="342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 Remove 4 resistors as below</a:t>
            </a:r>
            <a:endParaRPr lang="zh-TW" altLang="en-US" dirty="0">
              <a:solidFill>
                <a:srgbClr val="FF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996952" y="4200109"/>
            <a:ext cx="397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 Add 4 capacitors to below location</a:t>
            </a:r>
          </a:p>
          <a:p>
            <a:r>
              <a:rPr lang="en-US" altLang="zh-TW" dirty="0" smtClean="0">
                <a:solidFill>
                  <a:srgbClr val="FF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CAP value: 0.01uF, Size 0402</a:t>
            </a:r>
            <a:endParaRPr lang="zh-TW" altLang="en-US" dirty="0">
              <a:solidFill>
                <a:srgbClr val="FF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74333" y="251520"/>
            <a:ext cx="636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How to change Mini Card to </a:t>
            </a:r>
            <a:r>
              <a:rPr lang="en-US" altLang="zh-TW" b="1" dirty="0" err="1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mSATA</a:t>
            </a:r>
            <a:r>
              <a:rPr lang="en-US" altLang="zh-TW" b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on GENE-QM77 Rev. B</a:t>
            </a:r>
            <a:endParaRPr lang="zh-TW" altLang="en-US" b="1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54" t="25141" r="21414" b="16127"/>
          <a:stretch/>
        </p:blipFill>
        <p:spPr bwMode="auto">
          <a:xfrm>
            <a:off x="107931" y="6704384"/>
            <a:ext cx="3096344" cy="232225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2348880" y="4586279"/>
            <a:ext cx="29884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/>
          <p:cNvCxnSpPr/>
          <p:nvPr/>
        </p:nvCxnSpPr>
        <p:spPr>
          <a:xfrm flipH="1">
            <a:off x="107931" y="4790477"/>
            <a:ext cx="2240949" cy="1913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2642021" y="4798167"/>
            <a:ext cx="354931" cy="19062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圓角矩形 40"/>
          <p:cNvSpPr/>
          <p:nvPr/>
        </p:nvSpPr>
        <p:spPr>
          <a:xfrm>
            <a:off x="1321719" y="7442796"/>
            <a:ext cx="297532" cy="57606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1640400" y="7434561"/>
            <a:ext cx="297532" cy="57606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>
            <a:stCxn id="41" idx="3"/>
          </p:cNvCxnSpPr>
          <p:nvPr/>
        </p:nvCxnSpPr>
        <p:spPr>
          <a:xfrm flipV="1">
            <a:off x="1619251" y="7722593"/>
            <a:ext cx="169915" cy="8235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213205" y="7834194"/>
            <a:ext cx="37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 Move the 1210 resistor right by  original location.</a:t>
            </a:r>
            <a:endParaRPr lang="zh-TW" altLang="en-US" dirty="0">
              <a:solidFill>
                <a:srgbClr val="FF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4438401" y="4785360"/>
            <a:ext cx="392679" cy="1097280"/>
          </a:xfrm>
          <a:custGeom>
            <a:avLst/>
            <a:gdLst>
              <a:gd name="connsiteX0" fmla="*/ 19299 w 392679"/>
              <a:gd name="connsiteY0" fmla="*/ 0 h 1097280"/>
              <a:gd name="connsiteX1" fmla="*/ 42159 w 392679"/>
              <a:gd name="connsiteY1" fmla="*/ 777240 h 1097280"/>
              <a:gd name="connsiteX2" fmla="*/ 392679 w 392679"/>
              <a:gd name="connsiteY2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679" h="1097280">
                <a:moveTo>
                  <a:pt x="19299" y="0"/>
                </a:moveTo>
                <a:cubicBezTo>
                  <a:pt x="-386" y="297180"/>
                  <a:pt x="-20071" y="594360"/>
                  <a:pt x="42159" y="777240"/>
                </a:cubicBezTo>
                <a:cubicBezTo>
                  <a:pt x="104389" y="960120"/>
                  <a:pt x="248534" y="1028700"/>
                  <a:pt x="392679" y="1097280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4983480" y="1280160"/>
            <a:ext cx="236633" cy="1181100"/>
          </a:xfrm>
          <a:custGeom>
            <a:avLst/>
            <a:gdLst>
              <a:gd name="connsiteX0" fmla="*/ 0 w 236633"/>
              <a:gd name="connsiteY0" fmla="*/ 0 h 1181100"/>
              <a:gd name="connsiteX1" fmla="*/ 236220 w 236633"/>
              <a:gd name="connsiteY1" fmla="*/ 640080 h 1181100"/>
              <a:gd name="connsiteX2" fmla="*/ 45720 w 236633"/>
              <a:gd name="connsiteY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33" h="1181100">
                <a:moveTo>
                  <a:pt x="0" y="0"/>
                </a:moveTo>
                <a:cubicBezTo>
                  <a:pt x="114300" y="221615"/>
                  <a:pt x="228600" y="443230"/>
                  <a:pt x="236220" y="640080"/>
                </a:cubicBezTo>
                <a:cubicBezTo>
                  <a:pt x="243840" y="836930"/>
                  <a:pt x="144780" y="1009015"/>
                  <a:pt x="45720" y="1181100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>
            <a:off x="1638300" y="8061960"/>
            <a:ext cx="1630680" cy="267060"/>
          </a:xfrm>
          <a:custGeom>
            <a:avLst/>
            <a:gdLst>
              <a:gd name="connsiteX0" fmla="*/ 0 w 1630680"/>
              <a:gd name="connsiteY0" fmla="*/ 0 h 267060"/>
              <a:gd name="connsiteX1" fmla="*/ 1021080 w 1630680"/>
              <a:gd name="connsiteY1" fmla="*/ 266700 h 267060"/>
              <a:gd name="connsiteX2" fmla="*/ 1630680 w 1630680"/>
              <a:gd name="connsiteY2" fmla="*/ 45720 h 2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680" h="267060">
                <a:moveTo>
                  <a:pt x="0" y="0"/>
                </a:moveTo>
                <a:cubicBezTo>
                  <a:pt x="374650" y="129540"/>
                  <a:pt x="749300" y="259080"/>
                  <a:pt x="1021080" y="266700"/>
                </a:cubicBezTo>
                <a:cubicBezTo>
                  <a:pt x="1292860" y="274320"/>
                  <a:pt x="1461770" y="160020"/>
                  <a:pt x="1630680" y="45720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645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7988" y="125963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TW" sz="1200" dirty="0"/>
              <a:t>(1)  Remove  R188, R195, R200, R202</a:t>
            </a:r>
          </a:p>
          <a:p>
            <a:r>
              <a:rPr lang="pt-BR" altLang="zh-TW" sz="1200" dirty="0"/>
              <a:t>(2)  Add C610, C614, C628, C631 (11C2501790; 0.01uF, 25V, 0402)</a:t>
            </a:r>
          </a:p>
          <a:p>
            <a:r>
              <a:rPr lang="pt-BR" altLang="zh-TW" sz="1200" dirty="0"/>
              <a:t>(3)  Move R519 to R518</a:t>
            </a:r>
            <a:endParaRPr lang="zh-TW" altLang="en-US" sz="1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74333" y="600573"/>
            <a:ext cx="636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BOM changes</a:t>
            </a:r>
            <a:endParaRPr lang="zh-TW" altLang="en-US" b="1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65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87</Words>
  <Application>Microsoft Office PowerPoint</Application>
  <PresentationFormat>如螢幕大小 (4:3)</PresentationFormat>
  <Paragraphs>10</Paragraphs>
  <Slides>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Changwen</dc:creator>
  <cp:lastModifiedBy>ashley1liu</cp:lastModifiedBy>
  <cp:revision>8</cp:revision>
  <dcterms:created xsi:type="dcterms:W3CDTF">2012-03-12T02:35:55Z</dcterms:created>
  <dcterms:modified xsi:type="dcterms:W3CDTF">2015-05-21T01:47:43Z</dcterms:modified>
</cp:coreProperties>
</file>