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>
      <p:cViewPr>
        <p:scale>
          <a:sx n="75" d="100"/>
          <a:sy n="75" d="100"/>
        </p:scale>
        <p:origin x="-1902" y="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4835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5153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2354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071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8867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1566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6693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4023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7395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3547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94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30DE0-B617-4C60-93D8-6D7FF8BB3E45}" type="datetimeFigureOut">
              <a:rPr lang="zh-TW" altLang="en-US" smtClean="0"/>
              <a:pPr/>
              <a:t>2015/5/6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C8DF-D807-41B3-9E7B-0112B513B8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0002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字方塊 22"/>
          <p:cNvSpPr txBox="1"/>
          <p:nvPr/>
        </p:nvSpPr>
        <p:spPr>
          <a:xfrm>
            <a:off x="214290" y="714348"/>
            <a:ext cx="342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1. </a:t>
            </a:r>
            <a:r>
              <a:rPr lang="en-US" altLang="zh-TW" dirty="0" smtClean="0">
                <a:solidFill>
                  <a:srgbClr val="FF00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Top layer</a:t>
            </a:r>
            <a:endParaRPr lang="zh-TW" altLang="en-US" dirty="0">
              <a:solidFill>
                <a:srgbClr val="FF00FF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72815" y="323528"/>
            <a:ext cx="657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How to change Mini Card to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mSATA</a:t>
            </a:r>
            <a:r>
              <a:rPr lang="en-US" altLang="zh-TW" sz="2000" b="1" dirty="0" smtClean="0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on </a:t>
            </a:r>
            <a:r>
              <a:rPr lang="en-US" altLang="zh-TW" sz="2000" b="1" dirty="0" smtClean="0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GENE-CV05</a:t>
            </a:r>
            <a:endParaRPr lang="zh-TW" altLang="en-US" sz="2000" b="1" dirty="0">
              <a:solidFill>
                <a:srgbClr val="0070C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2050" name="Picture 2" descr="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6" y="1071538"/>
            <a:ext cx="6000792" cy="3678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文字方塊 28"/>
          <p:cNvSpPr txBox="1"/>
          <p:nvPr/>
        </p:nvSpPr>
        <p:spPr>
          <a:xfrm>
            <a:off x="214290" y="4702734"/>
            <a:ext cx="342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r>
              <a:rPr lang="en-US" altLang="zh-TW" dirty="0" smtClean="0">
                <a:solidFill>
                  <a:srgbClr val="FF00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. </a:t>
            </a:r>
            <a:r>
              <a:rPr lang="en-US" altLang="zh-TW" dirty="0" smtClean="0">
                <a:solidFill>
                  <a:srgbClr val="FF00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Bottom</a:t>
            </a:r>
            <a:r>
              <a:rPr lang="en-US" altLang="zh-TW" dirty="0" smtClean="0">
                <a:solidFill>
                  <a:srgbClr val="FF00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layer</a:t>
            </a:r>
            <a:endParaRPr lang="zh-TW" altLang="en-US" dirty="0">
              <a:solidFill>
                <a:srgbClr val="FF00FF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2051" name="Picture 3" descr="image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66" y="5000627"/>
            <a:ext cx="6000792" cy="380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8645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17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Changwen</dc:creator>
  <cp:lastModifiedBy>bibbylin</cp:lastModifiedBy>
  <cp:revision>7</cp:revision>
  <dcterms:created xsi:type="dcterms:W3CDTF">2012-03-12T02:35:55Z</dcterms:created>
  <dcterms:modified xsi:type="dcterms:W3CDTF">2015-05-06T07:11:06Z</dcterms:modified>
</cp:coreProperties>
</file>